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57" r:id="rId4"/>
    <p:sldId id="258" r:id="rId5"/>
    <p:sldId id="260" r:id="rId6"/>
    <p:sldId id="261" r:id="rId7"/>
    <p:sldId id="265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DB144-0961-476A-8305-73A259C73B34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6BF59-DA31-4319-AA83-91536CECC7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predictions!!!!!!!!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3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49926-F734-4B69-B858-047D8BCD1472}" type="datetimeFigureOut">
              <a:rPr lang="en-US" smtClean="0"/>
              <a:pPr/>
              <a:t>10/20/2008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4F1F2-D287-4572-85C6-489C4C3E63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Physics in Action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It’s About Time</a:t>
            </a:r>
          </a:p>
          <a:p>
            <a:r>
              <a:rPr lang="en-US" dirty="0" smtClean="0"/>
              <a:t>Active Physical Science</a:t>
            </a:r>
          </a:p>
          <a:p>
            <a:r>
              <a:rPr lang="en-US" dirty="0" smtClean="0"/>
              <a:t>Chapter 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9</a:t>
            </a:r>
            <a:br>
              <a:rPr lang="en-US" dirty="0" smtClean="0"/>
            </a:br>
            <a:r>
              <a:rPr lang="en-US" dirty="0" smtClean="0"/>
              <a:t>Circular Motion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Understand that centripetal force is required to keep a mass moving in a circular path at constant speed.</a:t>
            </a:r>
          </a:p>
          <a:p>
            <a:r>
              <a:rPr lang="en-US" dirty="0" smtClean="0"/>
              <a:t>Understand that centripetal acceleration accompanies a centripetal force and both are directed toward the center of the circular path.</a:t>
            </a:r>
          </a:p>
          <a:p>
            <a:r>
              <a:rPr lang="en-US" dirty="0" smtClean="0"/>
              <a:t>Apply the equation for circular motion.</a:t>
            </a:r>
          </a:p>
          <a:p>
            <a:r>
              <a:rPr lang="en-US" dirty="0" smtClean="0"/>
              <a:t>Understand the centrifugal force in the reaction to centripetal force.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</a:t>
            </a:r>
            <a:r>
              <a:rPr lang="en-US" dirty="0"/>
              <a:t>Y</a:t>
            </a:r>
            <a:r>
              <a:rPr lang="en-US" dirty="0" smtClean="0"/>
              <a:t>ou </a:t>
            </a:r>
            <a:r>
              <a:rPr lang="en-US" dirty="0"/>
              <a:t>T</a:t>
            </a:r>
            <a:r>
              <a:rPr lang="en-US" dirty="0" smtClean="0"/>
              <a:t>hink?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Please record your ideas about the questions on page 69 in your physical science notebook.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Discuss your answers with your physics group.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Let’s share with the class….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For You </a:t>
            </a:r>
            <a:r>
              <a:rPr lang="en-US" dirty="0"/>
              <a:t>T</a:t>
            </a:r>
            <a:r>
              <a:rPr lang="en-US" dirty="0" smtClean="0"/>
              <a:t>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Please carry out the activity with your physics group.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Please answer the questions/collect data where you see the pencil icon in your physical science notebook.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Materials:</a:t>
            </a:r>
          </a:p>
          <a:p>
            <a:pPr marL="514350" indent="-514350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4343400"/>
          <a:ext cx="777240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752600"/>
                <a:gridCol w="1752600"/>
                <a:gridCol w="2514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Accelerometer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Accelerometer-cork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Accelerometer to cart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Bocci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balls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Nerf ball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Rotating chair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Flexible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ruler</a:t>
                      </a:r>
                      <a:endParaRPr lang="en-US" sz="20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Metric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ruler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 You To Read Key Points </a:t>
            </a:r>
            <a:r>
              <a:rPr lang="en-US" dirty="0"/>
              <a:t>T</a:t>
            </a:r>
            <a:r>
              <a:rPr lang="en-US" dirty="0" smtClean="0"/>
              <a:t>o Learn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Centripetal Acceleration </a:t>
            </a:r>
            <a:r>
              <a:rPr lang="en-US" dirty="0" smtClean="0"/>
              <a:t>– the inward radial acceleration of an object moving at a constant speed in a circle</a:t>
            </a:r>
          </a:p>
          <a:p>
            <a:r>
              <a:rPr lang="en-US" dirty="0" smtClean="0"/>
              <a:t>Circular motion causes acceleration due to a change in the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direction</a:t>
            </a:r>
            <a:r>
              <a:rPr lang="en-US" dirty="0" smtClean="0"/>
              <a:t> of the velocity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A 2000-kg car travels at a constant speed of 12 m/s around a circular curve radius of 30 meters.  As the car goes around the curve, in which direction in the centripetal force directed?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Tangent to the curve opposite the direction of motion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Tangent to the curve in the direction of motion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Away from the center of the circular curve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Toward the center of the circular curve</a:t>
            </a:r>
          </a:p>
          <a:p>
            <a:pPr marL="971550" lvl="1" indent="-514350">
              <a:buNone/>
            </a:pPr>
            <a:endParaRPr lang="en-US" dirty="0" smtClean="0"/>
          </a:p>
          <a:p>
            <a:pPr marL="971550" lvl="1" indent="-514350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To Go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Please answer the following </a:t>
            </a:r>
            <a:r>
              <a:rPr lang="en-US" dirty="0" smtClean="0"/>
              <a:t>questions (p. </a:t>
            </a:r>
            <a:r>
              <a:rPr lang="en-US" smtClean="0"/>
              <a:t>73) </a:t>
            </a:r>
            <a:r>
              <a:rPr lang="en-US" dirty="0" smtClean="0"/>
              <a:t>in your physical science </a:t>
            </a:r>
            <a:r>
              <a:rPr lang="en-US" dirty="0" smtClean="0"/>
              <a:t>notebook. </a:t>
            </a:r>
            <a:endParaRPr lang="en-US" dirty="0" smtClean="0"/>
          </a:p>
          <a:p>
            <a:r>
              <a:rPr lang="en-US" dirty="0" smtClean="0"/>
              <a:t>#2</a:t>
            </a:r>
          </a:p>
          <a:p>
            <a:r>
              <a:rPr lang="en-US" dirty="0" smtClean="0"/>
              <a:t>#5 </a:t>
            </a:r>
            <a:r>
              <a:rPr lang="en-US" dirty="0" smtClean="0"/>
              <a:t>– 6</a:t>
            </a:r>
          </a:p>
          <a:p>
            <a:r>
              <a:rPr lang="en-US" dirty="0" smtClean="0"/>
              <a:t>7a &amp; 7b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308</Words>
  <Application>Microsoft Office PowerPoint</Application>
  <PresentationFormat>On-screen Show (4:3)</PresentationFormat>
  <Paragraphs>50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Physics in Action</vt:lpstr>
      <vt:lpstr>Activity 9 Circular Motion</vt:lpstr>
      <vt:lpstr>Goals…</vt:lpstr>
      <vt:lpstr>What Do You Think?</vt:lpstr>
      <vt:lpstr>For You To Do</vt:lpstr>
      <vt:lpstr>For You To Read Key Points To Learn</vt:lpstr>
      <vt:lpstr>Let’s Review</vt:lpstr>
      <vt:lpstr>Physics To Go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in Action</dc:title>
  <dc:creator>Dawn</dc:creator>
  <cp:lastModifiedBy>Dawn Walker</cp:lastModifiedBy>
  <cp:revision>46</cp:revision>
  <dcterms:created xsi:type="dcterms:W3CDTF">2008-06-26T18:49:17Z</dcterms:created>
  <dcterms:modified xsi:type="dcterms:W3CDTF">2008-10-20T16:50:11Z</dcterms:modified>
</cp:coreProperties>
</file>